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3D9-4FB8-489F-A67B-18B765FFF47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3D7-E6F1-431B-B135-FFE8BD49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0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3D9-4FB8-489F-A67B-18B765FFF47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3D7-E6F1-431B-B135-FFE8BD49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6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3D9-4FB8-489F-A67B-18B765FFF47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3D7-E6F1-431B-B135-FFE8BD49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0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006A6-C965-440F-B1DE-716457D5DB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7C38-12A3-4106-B86E-E55CC33B02F8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2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006A6-C965-440F-B1DE-716457D5DB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7C38-12A3-4106-B86E-E55CC33B02F8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4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006A6-C965-440F-B1DE-716457D5DB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7C38-12A3-4106-B86E-E55CC33B02F8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5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006A6-C965-440F-B1DE-716457D5DB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7C38-12A3-4106-B86E-E55CC33B02F8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8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006A6-C965-440F-B1DE-716457D5DB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7C38-12A3-4106-B86E-E55CC33B02F8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12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006A6-C965-440F-B1DE-716457D5DB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7C38-12A3-4106-B86E-E55CC33B02F8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69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006A6-C965-440F-B1DE-716457D5DB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7C38-12A3-4106-B86E-E55CC33B02F8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4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006A6-C965-440F-B1DE-716457D5DB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7C38-12A3-4106-B86E-E55CC33B02F8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9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3D9-4FB8-489F-A67B-18B765FFF47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3D7-E6F1-431B-B135-FFE8BD49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0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006A6-C965-440F-B1DE-716457D5DB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7C38-12A3-4106-B86E-E55CC33B02F8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14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006A6-C965-440F-B1DE-716457D5DB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7C38-12A3-4106-B86E-E55CC33B02F8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20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006A6-C965-440F-B1DE-716457D5DB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7C38-12A3-4106-B86E-E55CC33B02F8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3D9-4FB8-489F-A67B-18B765FFF47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3D7-E6F1-431B-B135-FFE8BD49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8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3D9-4FB8-489F-A67B-18B765FFF47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3D7-E6F1-431B-B135-FFE8BD49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1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3D9-4FB8-489F-A67B-18B765FFF47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3D7-E6F1-431B-B135-FFE8BD49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4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3D9-4FB8-489F-A67B-18B765FFF47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3D7-E6F1-431B-B135-FFE8BD49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3D9-4FB8-489F-A67B-18B765FFF47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3D7-E6F1-431B-B135-FFE8BD49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3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3D9-4FB8-489F-A67B-18B765FFF47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3D7-E6F1-431B-B135-FFE8BD49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8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53D9-4FB8-489F-A67B-18B765FFF47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3D7-E6F1-431B-B135-FFE8BD49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7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53D9-4FB8-489F-A67B-18B765FFF47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83D7-E6F1-431B-B135-FFE8BD49D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006A6-C965-440F-B1DE-716457D5DBA6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18/05/1443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47C38-12A3-4106-B86E-E55CC33B02F8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6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25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48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70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35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37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30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56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drtavasoli</dc:creator>
  <cp:lastModifiedBy>drtavasoli</cp:lastModifiedBy>
  <cp:revision>2</cp:revision>
  <dcterms:created xsi:type="dcterms:W3CDTF">2021-12-22T10:04:34Z</dcterms:created>
  <dcterms:modified xsi:type="dcterms:W3CDTF">2021-12-22T10:46:08Z</dcterms:modified>
</cp:coreProperties>
</file>